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66" r:id="rId5"/>
    <p:sldId id="264" r:id="rId6"/>
    <p:sldId id="265" r:id="rId7"/>
    <p:sldId id="258" r:id="rId8"/>
    <p:sldId id="259" r:id="rId9"/>
    <p:sldId id="262" r:id="rId10"/>
    <p:sldId id="261" r:id="rId11"/>
    <p:sldId id="268" r:id="rId12"/>
    <p:sldId id="267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4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51165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4928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20268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98224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2905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18551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1829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40364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37444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4643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421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84135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6437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504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373317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82814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2CCE0-67E7-4614-B799-EFCEFADF021F}" type="datetimeFigureOut">
              <a:rPr lang="es-MX" smtClean="0"/>
              <a:t>30/05/2019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D93CA0F-689C-4FF0-BBD8-3FDF43FA239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02981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3906982" y="698269"/>
            <a:ext cx="7667481" cy="3578421"/>
            <a:chOff x="739817" y="2489856"/>
            <a:chExt cx="6856708" cy="3578421"/>
          </a:xfrm>
          <a:solidFill>
            <a:schemeClr val="bg2">
              <a:lumMod val="90000"/>
            </a:schemeClr>
          </a:solidFill>
        </p:grpSpPr>
        <p:sp>
          <p:nvSpPr>
            <p:cNvPr id="6" name="Elipse 5"/>
            <p:cNvSpPr/>
            <p:nvPr/>
          </p:nvSpPr>
          <p:spPr>
            <a:xfrm>
              <a:off x="739817" y="2489856"/>
              <a:ext cx="6856708" cy="3578421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1904230" y="2973983"/>
              <a:ext cx="4539937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s-MX" sz="2800" b="1" dirty="0" smtClean="0"/>
                <a:t>Exposición de Resultados</a:t>
              </a:r>
              <a:endParaRPr lang="es-MX" sz="2800" b="1" dirty="0"/>
            </a:p>
          </p:txBody>
        </p:sp>
      </p:grpSp>
      <p:sp>
        <p:nvSpPr>
          <p:cNvPr id="8" name="CuadroTexto 7"/>
          <p:cNvSpPr txBox="1"/>
          <p:nvPr/>
        </p:nvSpPr>
        <p:spPr>
          <a:xfrm>
            <a:off x="2161310" y="4605244"/>
            <a:ext cx="94131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/>
              <a:t>Nombre: Aurora Morales Rosas </a:t>
            </a:r>
          </a:p>
          <a:p>
            <a:endParaRPr lang="es-MX" sz="2400" b="1" dirty="0" smtClean="0"/>
          </a:p>
          <a:p>
            <a:r>
              <a:rPr lang="es-MX" sz="2400" b="1" dirty="0" smtClean="0"/>
              <a:t>Aspirante a la Licenciatura de Gerencia en Servicios de Salud</a:t>
            </a:r>
            <a:endParaRPr lang="es-MX" sz="2400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8495607" y="6018415"/>
            <a:ext cx="2294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29-05-2019</a:t>
            </a:r>
            <a:endParaRPr lang="es-MX" sz="2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5062225" y="1862873"/>
            <a:ext cx="50767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/>
              <a:t>Tema: Material  de curación que utilizara el personal de enfermería para el año 2019</a:t>
            </a:r>
            <a:endParaRPr lang="es-MX" sz="28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49" y="1"/>
            <a:ext cx="3584582" cy="231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7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hospital otzolotep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724" y="565265"/>
            <a:ext cx="4700156" cy="35251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5736881" y="565265"/>
            <a:ext cx="6100444" cy="95410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/>
              <a:t>HOSPITAL DE 2° NIVEL CON 6 CAMAS</a:t>
            </a:r>
            <a:endParaRPr lang="es-MX" sz="28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6201294" y="1842113"/>
            <a:ext cx="599070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Servicios de enfermería que mas utiliza  material de curación.</a:t>
            </a:r>
          </a:p>
          <a:p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URGENCIAS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HOSPITALIZACION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QUIROFANO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r>
              <a:rPr lang="es-MX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</p:txBody>
      </p:sp>
      <p:sp>
        <p:nvSpPr>
          <p:cNvPr id="7" name="CuadroTexto 6"/>
          <p:cNvSpPr txBox="1"/>
          <p:nvPr/>
        </p:nvSpPr>
        <p:spPr>
          <a:xfrm>
            <a:off x="3957956" y="0"/>
            <a:ext cx="3557848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/>
              <a:t>INTRODUCCION</a:t>
            </a: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4193148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hospital otzolotep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23" y="532013"/>
            <a:ext cx="3701530" cy="54531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4771503" y="665018"/>
            <a:ext cx="7331825" cy="95410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/>
              <a:t>Falta de insumos en el sector salud público</a:t>
            </a:r>
            <a:endParaRPr lang="es-MX" sz="28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5403273" y="2676698"/>
            <a:ext cx="546014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 smtClean="0"/>
              <a:t>Por mala planeación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 smtClean="0"/>
              <a:t>Por </a:t>
            </a:r>
            <a:r>
              <a:rPr lang="es-MX" sz="2400" dirty="0"/>
              <a:t>falta de recursos económicos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dirty="0" smtClean="0"/>
              <a:t>Por no tener un control interno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3957956" y="0"/>
            <a:ext cx="3557848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/>
              <a:t>METODOLOGIA</a:t>
            </a:r>
            <a:endParaRPr lang="es-MX" sz="2800" b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7430408" y="1898373"/>
            <a:ext cx="1007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/>
              <a:t>Causas</a:t>
            </a:r>
          </a:p>
          <a:p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1813478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 noGrp="1"/>
          </p:cNvSpPr>
          <p:nvPr>
            <p:ph type="title"/>
          </p:nvPr>
        </p:nvSpPr>
        <p:spPr>
          <a:xfrm>
            <a:off x="1612664" y="601826"/>
            <a:ext cx="8911687" cy="52322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/>
              <a:t>Anteproyecto de investigacion</a:t>
            </a:r>
            <a:endParaRPr lang="es-MX" sz="28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1415391" y="1584766"/>
            <a:ext cx="64489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dirty="0" smtClean="0"/>
              <a:t>Objetivos Generales: 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dirty="0" smtClean="0"/>
              <a:t>Estimar el material de curación que utilizara el personal de enfemeria para el año 2019.</a:t>
            </a:r>
          </a:p>
          <a:p>
            <a:pPr marL="342900" indent="-342900">
              <a:buFont typeface="Arial"/>
              <a:buChar char="•"/>
            </a:pPr>
            <a:r>
              <a:rPr lang="es-MX" sz="2400" b="1" dirty="0" smtClean="0"/>
              <a:t> </a:t>
            </a:r>
            <a:r>
              <a:rPr lang="es-ES" sz="2400" b="1" dirty="0" smtClean="0"/>
              <a:t>O</a:t>
            </a:r>
            <a:r>
              <a:rPr lang="es-MX" sz="2400" b="1" dirty="0" smtClean="0"/>
              <a:t>bjetivos Especificos</a:t>
            </a:r>
            <a:r>
              <a:rPr lang="es-MX" sz="2400" dirty="0" smtClean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 smtClean="0"/>
              <a:t>E</a:t>
            </a:r>
            <a:r>
              <a:rPr lang="es-MX" sz="2400" dirty="0" smtClean="0"/>
              <a:t>stimacion mensual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 smtClean="0"/>
              <a:t>S</a:t>
            </a:r>
            <a:r>
              <a:rPr lang="es-MX" sz="2400" dirty="0" smtClean="0"/>
              <a:t>tock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 smtClean="0"/>
              <a:t>M</a:t>
            </a:r>
            <a:r>
              <a:rPr lang="es-MX" sz="2400" dirty="0" smtClean="0"/>
              <a:t>aterial que se deperdicia</a:t>
            </a:r>
          </a:p>
          <a:p>
            <a:pPr marL="342900" indent="-342900">
              <a:buFont typeface="Arial"/>
              <a:buChar char="•"/>
            </a:pPr>
            <a:endParaRPr lang="es-MX" sz="24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7768" y="2763256"/>
            <a:ext cx="4357307" cy="340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070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39" y="0"/>
            <a:ext cx="11117054" cy="630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79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626755"/>
            <a:ext cx="8816009" cy="480386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266062" y="635201"/>
            <a:ext cx="7331825" cy="52322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/>
              <a:t>Bitacora de investigacion</a:t>
            </a: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1030159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619" y="498765"/>
            <a:ext cx="10320828" cy="601841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858564" y="5362"/>
            <a:ext cx="3557848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/>
              <a:t>RESULTADOS</a:t>
            </a: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3865855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6" y="382385"/>
            <a:ext cx="10196944" cy="616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869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5" y="1270206"/>
            <a:ext cx="4692500" cy="418945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879065" y="261068"/>
            <a:ext cx="8472191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MX" sz="2800" dirty="0" smtClean="0"/>
              <a:t>Procedimiento que más se realiza en el hospital</a:t>
            </a:r>
          </a:p>
        </p:txBody>
      </p:sp>
      <p:pic>
        <p:nvPicPr>
          <p:cNvPr id="6" name="Imagen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310" y="1091932"/>
            <a:ext cx="6312170" cy="463513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849247" y="280946"/>
            <a:ext cx="8472191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MX" sz="2800" dirty="0" smtClean="0"/>
              <a:t>Procedimiento que más se realiza en el hospital</a:t>
            </a:r>
          </a:p>
        </p:txBody>
      </p:sp>
    </p:spTree>
    <p:extLst>
      <p:ext uri="{BB962C8B-B14F-4D97-AF65-F5344CB8AC3E}">
        <p14:creationId xmlns:p14="http://schemas.microsoft.com/office/powerpoint/2010/main" val="1222913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32" y="795130"/>
            <a:ext cx="5341152" cy="580517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381702" y="675668"/>
            <a:ext cx="3246402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 smtClean="0"/>
              <a:t>Stock de material</a:t>
            </a:r>
            <a:endParaRPr lang="es-MX" sz="28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6093685" y="1943391"/>
            <a:ext cx="60983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74 </a:t>
            </a:r>
            <a:r>
              <a:rPr lang="es-MX" dirty="0" smtClean="0"/>
              <a:t>Claves de material de curación que se </a:t>
            </a:r>
          </a:p>
          <a:p>
            <a:pPr algn="ctr"/>
            <a:r>
              <a:rPr lang="es-MX" dirty="0" smtClean="0"/>
              <a:t>Utilizan en el cuadro  básico del </a:t>
            </a:r>
            <a:r>
              <a:rPr lang="es-MX" dirty="0" smtClean="0"/>
              <a:t>hospital.</a:t>
            </a:r>
          </a:p>
          <a:p>
            <a:pPr algn="ctr"/>
            <a:endParaRPr lang="es-MX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Llevar un manejo de real de este material en cuanto a existencias e</a:t>
            </a:r>
            <a:r>
              <a:rPr lang="es-MX" dirty="0" smtClean="0"/>
              <a:t>gresos e ingresos.</a:t>
            </a:r>
            <a:endParaRPr lang="es-MX" dirty="0" smtClean="0"/>
          </a:p>
          <a:p>
            <a:pPr algn="ctr"/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7" name="CuadroTexto 6"/>
          <p:cNvSpPr txBox="1"/>
          <p:nvPr/>
        </p:nvSpPr>
        <p:spPr>
          <a:xfrm>
            <a:off x="1849247" y="22532"/>
            <a:ext cx="6219972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MX" sz="2800" dirty="0" smtClean="0"/>
              <a:t>Conclusiones y Recomendaciones</a:t>
            </a:r>
            <a:endParaRPr lang="es-MX" sz="2800" dirty="0" smtClean="0"/>
          </a:p>
        </p:txBody>
      </p:sp>
    </p:spTree>
    <p:extLst>
      <p:ext uri="{BB962C8B-B14F-4D97-AF65-F5344CB8AC3E}">
        <p14:creationId xmlns:p14="http://schemas.microsoft.com/office/powerpoint/2010/main" val="2963053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081700" y="231250"/>
            <a:ext cx="6066084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MX" sz="2800" dirty="0" smtClean="0"/>
              <a:t>Referencias y fuentes de consulta</a:t>
            </a:r>
          </a:p>
        </p:txBody>
      </p:sp>
      <p:pic>
        <p:nvPicPr>
          <p:cNvPr id="2" name="Imagen 1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77" y="909887"/>
            <a:ext cx="6192114" cy="529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092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653702" y="2347946"/>
            <a:ext cx="3675980" cy="10156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6000" dirty="0" smtClean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549639080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305</TotalTime>
  <Words>183</Words>
  <Application>Microsoft Office PowerPoint</Application>
  <PresentationFormat>Panorámica</PresentationFormat>
  <Paragraphs>50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Espiral</vt:lpstr>
      <vt:lpstr>Presentación de PowerPoint</vt:lpstr>
      <vt:lpstr>Presentación de PowerPoint</vt:lpstr>
      <vt:lpstr>Presentación de PowerPoint</vt:lpstr>
      <vt:lpstr>Anteproyecto de investigacion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EQUIPO4</dc:creator>
  <cp:lastModifiedBy>ISEM</cp:lastModifiedBy>
  <cp:revision>26</cp:revision>
  <dcterms:created xsi:type="dcterms:W3CDTF">2019-05-29T22:48:57Z</dcterms:created>
  <dcterms:modified xsi:type="dcterms:W3CDTF">2019-05-30T16:16:07Z</dcterms:modified>
</cp:coreProperties>
</file>