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65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9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13ACF-7699-6C48-8B90-054E1322E13F}" type="datetimeFigureOut">
              <a:rPr lang="es-ES" smtClean="0"/>
              <a:t>29/04/2019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E8457-B78F-FB40-9625-BE3B669AB51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5613-D1D2-7E4A-8EE8-E08A925D2200}" type="datetimeFigureOut">
              <a:rPr lang="es-ES" smtClean="0"/>
              <a:t>29/04/2019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55FA-794E-5B4E-AB3E-8BA1A392CC5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13ACF-7699-6C48-8B90-054E1322E13F}" type="datetimeFigureOut">
              <a:rPr lang="es-ES" smtClean="0"/>
              <a:t>29/04/2019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E8457-B78F-FB40-9625-BE3B669AB51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5613-D1D2-7E4A-8EE8-E08A925D2200}" type="datetimeFigureOut">
              <a:rPr lang="es-ES" smtClean="0"/>
              <a:t>29/04/2019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55FA-794E-5B4E-AB3E-8BA1A392CC5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5613-D1D2-7E4A-8EE8-E08A925D2200}" type="datetimeFigureOut">
              <a:rPr lang="es-ES" smtClean="0"/>
              <a:t>29/04/2019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55FA-794E-5B4E-AB3E-8BA1A392CC5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5613-D1D2-7E4A-8EE8-E08A925D2200}" type="datetimeFigureOut">
              <a:rPr lang="es-ES" smtClean="0"/>
              <a:t>29/04/2019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55FA-794E-5B4E-AB3E-8BA1A392CC5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5613-D1D2-7E4A-8EE8-E08A925D2200}" type="datetimeFigureOut">
              <a:rPr lang="es-ES" smtClean="0"/>
              <a:t>29/04/2019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55FA-794E-5B4E-AB3E-8BA1A392CC5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5613-D1D2-7E4A-8EE8-E08A925D2200}" type="datetimeFigureOut">
              <a:rPr lang="es-ES" smtClean="0"/>
              <a:t>29/04/2019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55FA-794E-5B4E-AB3E-8BA1A392CC59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dirty="0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5613-D1D2-7E4A-8EE8-E08A925D2200}" type="datetimeFigureOut">
              <a:rPr lang="es-ES" smtClean="0"/>
              <a:t>29/04/2019</a:t>
            </a:fld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755FA-794E-5B4E-AB3E-8BA1A392CC59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5613-D1D2-7E4A-8EE8-E08A925D2200}" type="datetimeFigureOut">
              <a:rPr lang="es-ES" smtClean="0"/>
              <a:t>29/04/2019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55FA-794E-5B4E-AB3E-8BA1A392CC5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5613-D1D2-7E4A-8EE8-E08A925D2200}" type="datetimeFigureOut">
              <a:rPr lang="es-ES" smtClean="0"/>
              <a:t>29/04/2019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55FA-794E-5B4E-AB3E-8BA1A392CC59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CA755FA-794E-5B4E-AB3E-8BA1A392CC59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4D95613-D1D2-7E4A-8EE8-E08A925D2200}" type="datetimeFigureOut">
              <a:rPr lang="es-ES" smtClean="0"/>
              <a:t>29/04/2019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6" r:id="rId1"/>
    <p:sldLayoutId id="2147484467" r:id="rId2"/>
    <p:sldLayoutId id="2147484468" r:id="rId3"/>
    <p:sldLayoutId id="2147484469" r:id="rId4"/>
    <p:sldLayoutId id="2147484470" r:id="rId5"/>
    <p:sldLayoutId id="2147484471" r:id="rId6"/>
    <p:sldLayoutId id="2147484472" r:id="rId7"/>
    <p:sldLayoutId id="2147484473" r:id="rId8"/>
    <p:sldLayoutId id="2147484474" r:id="rId9"/>
    <p:sldLayoutId id="2147484475" r:id="rId10"/>
    <p:sldLayoutId id="214748447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0378" y="2951574"/>
            <a:ext cx="7543800" cy="2593975"/>
          </a:xfr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LICENCIATURA EN </a:t>
            </a:r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GERENCIA </a:t>
            </a:r>
            <a:r>
              <a:rPr lang="es-E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SERVICIOS DE SALUD 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5791200"/>
            <a:ext cx="6461760" cy="10668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s-ES" dirty="0" smtClean="0"/>
              <a:t> </a:t>
            </a:r>
          </a:p>
          <a:p>
            <a:pPr algn="l"/>
            <a:endParaRPr lang="es-ES" dirty="0" smtClean="0"/>
          </a:p>
          <a:p>
            <a:pPr algn="l"/>
            <a:endParaRPr lang="es-ES" dirty="0"/>
          </a:p>
          <a:p>
            <a:pPr algn="l"/>
            <a:r>
              <a:rPr lang="es-ES" dirty="0" smtClean="0"/>
              <a:t>Elaborado </a:t>
            </a:r>
            <a:r>
              <a:rPr lang="es-ES" dirty="0" smtClean="0"/>
              <a:t>Por: Aurora Morales </a:t>
            </a:r>
            <a:r>
              <a:rPr lang="es-ES" dirty="0"/>
              <a:t>R</a:t>
            </a:r>
            <a:r>
              <a:rPr lang="es-ES" dirty="0" smtClean="0"/>
              <a:t>osas</a:t>
            </a:r>
            <a:endParaRPr lang="es-ES"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93" y="331338"/>
            <a:ext cx="7772140" cy="2374586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</p:spTree>
    <p:extLst>
      <p:ext uri="{BB962C8B-B14F-4D97-AF65-F5344CB8AC3E}">
        <p14:creationId xmlns:p14="http://schemas.microsoft.com/office/powerpoint/2010/main" val="387359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>EN QUE CONSISTE Y CUAL ES SU DURACION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marL="114300" indent="0" algn="just">
              <a:buNone/>
            </a:pPr>
            <a:r>
              <a:rPr lang="es-ES" sz="2000" dirty="0" smtClean="0">
                <a:solidFill>
                  <a:srgbClr val="3366FF"/>
                </a:solidFill>
              </a:rPr>
              <a:t>C</a:t>
            </a:r>
            <a:r>
              <a:rPr lang="es-MX" sz="2000" dirty="0" smtClean="0">
                <a:solidFill>
                  <a:srgbClr val="3366FF"/>
                </a:solidFill>
              </a:rPr>
              <a:t>onsiste en  </a:t>
            </a:r>
            <a:r>
              <a:rPr lang="es-MX" sz="2000" dirty="0">
                <a:solidFill>
                  <a:srgbClr val="3366FF"/>
                </a:solidFill>
              </a:rPr>
              <a:t>formar profesionistas capaces de realizar estudios sobre las condiciones y necesidades de atención médica de la  población,</a:t>
            </a:r>
            <a:r>
              <a:rPr lang="es-ES_tradnl" sz="2000" dirty="0">
                <a:solidFill>
                  <a:srgbClr val="3366FF"/>
                </a:solidFill>
              </a:rPr>
              <a:t> </a:t>
            </a:r>
            <a:r>
              <a:rPr lang="es-MX" sz="2000" dirty="0">
                <a:solidFill>
                  <a:srgbClr val="3366FF"/>
                </a:solidFill>
              </a:rPr>
              <a:t>desde una perspectiva administrativa</a:t>
            </a:r>
            <a:r>
              <a:rPr lang="es-MX" sz="2000" dirty="0" smtClean="0">
                <a:solidFill>
                  <a:srgbClr val="3366FF"/>
                </a:solidFill>
              </a:rPr>
              <a:t>.</a:t>
            </a:r>
          </a:p>
          <a:p>
            <a:pPr marL="114300" indent="0" algn="just">
              <a:buNone/>
            </a:pPr>
            <a:r>
              <a:rPr lang="es-MX" sz="2000" dirty="0">
                <a:solidFill>
                  <a:srgbClr val="3366FF"/>
                </a:solidFill>
              </a:rPr>
              <a:t>La licenciatura en Servicios de Salud impartida por la universidad abierta y a distancia de México (UnADM) está integrada por 8 semestres divididos en 4 módulos de 2 semestres cada </a:t>
            </a:r>
            <a:r>
              <a:rPr lang="es-MX" sz="2000" dirty="0" smtClean="0">
                <a:solidFill>
                  <a:srgbClr val="3366FF"/>
                </a:solidFill>
              </a:rPr>
              <a:t>un</a:t>
            </a:r>
            <a:r>
              <a:rPr lang="es-ES_tradnl" sz="2000" dirty="0" smtClean="0">
                <a:solidFill>
                  <a:srgbClr val="3366FF"/>
                </a:solidFill>
              </a:rPr>
              <a:t>o.</a:t>
            </a:r>
            <a:endParaRPr lang="es-ES_tradnl" sz="2000" dirty="0">
              <a:solidFill>
                <a:srgbClr val="3366FF"/>
              </a:solidFill>
            </a:endParaRPr>
          </a:p>
          <a:p>
            <a:pPr marL="114300" indent="0" algn="just">
              <a:buNone/>
            </a:pPr>
            <a:endParaRPr lang="es-ES" dirty="0"/>
          </a:p>
        </p:txBody>
      </p:sp>
      <p:grpSp>
        <p:nvGrpSpPr>
          <p:cNvPr id="12" name="Agrupar 11"/>
          <p:cNvGrpSpPr/>
          <p:nvPr/>
        </p:nvGrpSpPr>
        <p:grpSpPr>
          <a:xfrm>
            <a:off x="1798944" y="3788915"/>
            <a:ext cx="4282370" cy="2326753"/>
            <a:chOff x="2056338" y="3816501"/>
            <a:chExt cx="4282370" cy="2326753"/>
          </a:xfrm>
        </p:grpSpPr>
        <p:pic>
          <p:nvPicPr>
            <p:cNvPr id="7" name="Imagen 6" descr="Captura de pantalla 2019-04-26 a la(s) 20.33.03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6338" y="3816501"/>
              <a:ext cx="2015512" cy="876300"/>
            </a:xfrm>
            <a:prstGeom prst="rect">
              <a:avLst/>
            </a:prstGeom>
          </p:spPr>
        </p:pic>
        <p:pic>
          <p:nvPicPr>
            <p:cNvPr id="8" name="Imagen 7" descr="Captura de pantalla 2019-04-26 a la(s) 20.39.33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9083" y="3816501"/>
              <a:ext cx="2089625" cy="876300"/>
            </a:xfrm>
            <a:prstGeom prst="rect">
              <a:avLst/>
            </a:prstGeom>
          </p:spPr>
        </p:pic>
        <p:pic>
          <p:nvPicPr>
            <p:cNvPr id="9" name="Imagen 8" descr="Captura de pantalla 2019-04-26 a la(s) 20.43.23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9169" y="5228854"/>
              <a:ext cx="1932681" cy="914400"/>
            </a:xfrm>
            <a:prstGeom prst="rect">
              <a:avLst/>
            </a:prstGeom>
          </p:spPr>
        </p:pic>
        <p:pic>
          <p:nvPicPr>
            <p:cNvPr id="11" name="Imagen 10" descr="Captura de pantalla 2019-04-26 a la(s) 20.47.1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9083" y="5222232"/>
              <a:ext cx="1987902" cy="8801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539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dirty="0" smtClean="0"/>
              <a:t>PERFIL DEL EGRESADO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lvl="1" algn="just"/>
            <a:r>
              <a:rPr lang="es-ES_tradnl" sz="2800" dirty="0">
                <a:solidFill>
                  <a:srgbClr val="3366FF"/>
                </a:solidFill>
              </a:rPr>
              <a:t>E</a:t>
            </a:r>
            <a:r>
              <a:rPr lang="es-ES_tradnl" sz="2800" dirty="0" smtClean="0">
                <a:solidFill>
                  <a:srgbClr val="3366FF"/>
                </a:solidFill>
              </a:rPr>
              <a:t>s </a:t>
            </a:r>
            <a:r>
              <a:rPr lang="es-ES_tradnl" sz="2800" dirty="0">
                <a:solidFill>
                  <a:srgbClr val="3366FF"/>
                </a:solidFill>
              </a:rPr>
              <a:t>competente en los ámbitos públicos y privados, así como en las organizaciones de la sociedad civil a escala, nacional, estatal y municipal, para administrar y dirigir instituciones del área de la </a:t>
            </a:r>
            <a:r>
              <a:rPr lang="es-ES_tradnl" sz="2800" dirty="0" smtClean="0">
                <a:solidFill>
                  <a:srgbClr val="3366FF"/>
                </a:solidFill>
              </a:rPr>
              <a:t>salud.</a:t>
            </a:r>
          </a:p>
          <a:p>
            <a:pPr lvl="1" algn="just"/>
            <a:r>
              <a:rPr lang="es-ES_tradnl" sz="2800" dirty="0">
                <a:solidFill>
                  <a:srgbClr val="3366FF"/>
                </a:solidFill>
              </a:rPr>
              <a:t>V</a:t>
            </a:r>
            <a:r>
              <a:rPr lang="es-ES_tradnl" sz="2800" dirty="0" smtClean="0">
                <a:solidFill>
                  <a:srgbClr val="3366FF"/>
                </a:solidFill>
              </a:rPr>
              <a:t>incula </a:t>
            </a:r>
            <a:r>
              <a:rPr lang="es-ES_tradnl" sz="2800" dirty="0">
                <a:solidFill>
                  <a:srgbClr val="3366FF"/>
                </a:solidFill>
              </a:rPr>
              <a:t>la gestión médica para optimizar recursos materiales, humanos y financieros.</a:t>
            </a:r>
          </a:p>
          <a:p>
            <a:pPr lvl="1" algn="just"/>
            <a:endParaRPr lang="es-ES" dirty="0">
              <a:solidFill>
                <a:srgbClr val="3366FF"/>
              </a:solidFill>
            </a:endParaRPr>
          </a:p>
        </p:txBody>
      </p:sp>
      <p:pic>
        <p:nvPicPr>
          <p:cNvPr id="6" name="Imagen 5" descr="Captura de pantalla 2019-04-26 a la(s) 21.07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877" y="4762978"/>
            <a:ext cx="6492423" cy="159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1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>COMO IMPACTA LA CARRERA EN NUESTRO PAIS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/>
          <a:lstStyle/>
          <a:p>
            <a:pPr marL="114300" indent="0" algn="ctr">
              <a:buNone/>
            </a:pPr>
            <a:r>
              <a:rPr lang="es-MX" sz="2400" dirty="0">
                <a:solidFill>
                  <a:srgbClr val="3366FF"/>
                </a:solidFill>
              </a:rPr>
              <a:t>Da un impacto positivo ya que la UnADM se encarga de formar profesionistas comprometidos, autonomos y con habilidades de manejo de tecnologia.</a:t>
            </a:r>
            <a:endParaRPr lang="es-ES_tradnl" sz="2400" dirty="0">
              <a:solidFill>
                <a:srgbClr val="3366FF"/>
              </a:solidFill>
            </a:endParaRPr>
          </a:p>
          <a:p>
            <a:pPr marL="114300" indent="0" algn="ctr">
              <a:buNone/>
            </a:pPr>
            <a:r>
              <a:rPr lang="es-MX" sz="2400" dirty="0">
                <a:solidFill>
                  <a:srgbClr val="00B0F0"/>
                </a:solidFill>
              </a:rPr>
              <a:t>En nuestro </a:t>
            </a:r>
            <a:r>
              <a:rPr lang="es-MX" sz="2400" dirty="0" smtClean="0">
                <a:solidFill>
                  <a:srgbClr val="00B0F0"/>
                </a:solidFill>
              </a:rPr>
              <a:t>país uno de los objetivos de mayor importancia es brindar un optimo servicio </a:t>
            </a:r>
            <a:r>
              <a:rPr lang="es-MX" sz="2400" dirty="0">
                <a:solidFill>
                  <a:srgbClr val="00B0F0"/>
                </a:solidFill>
              </a:rPr>
              <a:t>de salud a</a:t>
            </a:r>
            <a:r>
              <a:rPr lang="es-MX" sz="2400" dirty="0" smtClean="0">
                <a:solidFill>
                  <a:srgbClr val="00B0F0"/>
                </a:solidFill>
              </a:rPr>
              <a:t> </a:t>
            </a:r>
            <a:r>
              <a:rPr lang="es-MX" sz="2400" dirty="0">
                <a:solidFill>
                  <a:srgbClr val="00B0F0"/>
                </a:solidFill>
              </a:rPr>
              <a:t>la </a:t>
            </a:r>
            <a:r>
              <a:rPr lang="es-MX" sz="2400" dirty="0" smtClean="0">
                <a:solidFill>
                  <a:srgbClr val="00B0F0"/>
                </a:solidFill>
              </a:rPr>
              <a:t>población, </a:t>
            </a:r>
            <a:r>
              <a:rPr lang="es-MX" sz="2400" dirty="0">
                <a:solidFill>
                  <a:srgbClr val="00B0F0"/>
                </a:solidFill>
              </a:rPr>
              <a:t>y que mejor tener gente preparada para administrar los recursos humanos, técnicos y financieros adecuadamente </a:t>
            </a:r>
            <a:r>
              <a:rPr lang="es-MX" sz="2400" dirty="0" smtClean="0">
                <a:solidFill>
                  <a:srgbClr val="00B0F0"/>
                </a:solidFill>
              </a:rPr>
              <a:t>y así dar la tención </a:t>
            </a:r>
            <a:r>
              <a:rPr lang="es-MX" sz="2400" dirty="0">
                <a:solidFill>
                  <a:srgbClr val="00B0F0"/>
                </a:solidFill>
              </a:rPr>
              <a:t>eficiente y eficaz al usuario.</a:t>
            </a:r>
          </a:p>
          <a:p>
            <a:pPr marL="114300" indent="0" algn="ctr">
              <a:buNone/>
            </a:pPr>
            <a:endParaRPr lang="es-ES" dirty="0"/>
          </a:p>
        </p:txBody>
      </p:sp>
      <p:pic>
        <p:nvPicPr>
          <p:cNvPr id="5" name="Imagen 4" descr="http://www.itesm.mx/wps/wcm/connect/3a921b0049657a16ab77fb9710ff143e/Licenciado_en_Administracion_de_Sistremas_de_Salud_Campus_Monterrey_ITESM_TEC.jpg?MOD=AJPERES&amp;CACHEID=3a921b0049657a16ab77fb9710ff143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509" y="4815172"/>
            <a:ext cx="4318612" cy="15856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8926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1863"/>
            <a:ext cx="7620000" cy="205705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dirty="0" smtClean="0"/>
              <a:t>VENTAJAS DE ESTUDIAR GERENTE EN SERVICIOS DE SALUD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333170"/>
            <a:ext cx="7620000" cy="4067630"/>
          </a:xfr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r>
              <a:rPr lang="es-MX" sz="2000" dirty="0">
                <a:solidFill>
                  <a:srgbClr val="3366FF"/>
                </a:solidFill>
              </a:rPr>
              <a:t>La UnADM te da la oportunidad de estudiar a distancia esta </a:t>
            </a:r>
            <a:r>
              <a:rPr lang="es-MX" sz="2000" dirty="0" smtClean="0">
                <a:solidFill>
                  <a:srgbClr val="3366FF"/>
                </a:solidFill>
              </a:rPr>
              <a:t>licenciatura</a:t>
            </a:r>
          </a:p>
          <a:p>
            <a:pPr>
              <a:buFont typeface="Wingdings" charset="2"/>
              <a:buChar char="u"/>
            </a:pPr>
            <a:r>
              <a:rPr lang="es-MX" sz="2000" dirty="0" smtClean="0">
                <a:solidFill>
                  <a:srgbClr val="3366FF"/>
                </a:solidFill>
              </a:rPr>
              <a:t> </a:t>
            </a:r>
            <a:r>
              <a:rPr lang="es-MX" sz="2000" dirty="0">
                <a:solidFill>
                  <a:srgbClr val="3366FF"/>
                </a:solidFill>
              </a:rPr>
              <a:t>T</a:t>
            </a:r>
            <a:r>
              <a:rPr lang="es-MX" sz="2000" dirty="0" smtClean="0">
                <a:solidFill>
                  <a:srgbClr val="3366FF"/>
                </a:solidFill>
              </a:rPr>
              <a:t>e </a:t>
            </a:r>
            <a:r>
              <a:rPr lang="es-MX" sz="2000" dirty="0">
                <a:solidFill>
                  <a:srgbClr val="3366FF"/>
                </a:solidFill>
              </a:rPr>
              <a:t>ofrece </a:t>
            </a:r>
            <a:r>
              <a:rPr lang="es-MX" sz="2000" dirty="0" smtClean="0">
                <a:solidFill>
                  <a:srgbClr val="3366FF"/>
                </a:solidFill>
              </a:rPr>
              <a:t> </a:t>
            </a:r>
            <a:r>
              <a:rPr lang="es-MX" sz="2000" dirty="0">
                <a:solidFill>
                  <a:srgbClr val="3366FF"/>
                </a:solidFill>
              </a:rPr>
              <a:t>estudiar tu carrera de manera gratuita </a:t>
            </a:r>
            <a:endParaRPr lang="es-MX" sz="2000" dirty="0" smtClean="0">
              <a:solidFill>
                <a:srgbClr val="3366FF"/>
              </a:solidFill>
            </a:endParaRPr>
          </a:p>
          <a:p>
            <a:pPr>
              <a:buFont typeface="Wingdings" charset="2"/>
              <a:buChar char="u"/>
            </a:pPr>
            <a:r>
              <a:rPr lang="es-MX" sz="2000" dirty="0" smtClean="0">
                <a:solidFill>
                  <a:srgbClr val="3366FF"/>
                </a:solidFill>
              </a:rPr>
              <a:t> </a:t>
            </a:r>
            <a:r>
              <a:rPr lang="es-MX" sz="2000" dirty="0">
                <a:solidFill>
                  <a:srgbClr val="3366FF"/>
                </a:solidFill>
              </a:rPr>
              <a:t>C</a:t>
            </a:r>
            <a:r>
              <a:rPr lang="es-MX" sz="2000" dirty="0" smtClean="0">
                <a:solidFill>
                  <a:srgbClr val="3366FF"/>
                </a:solidFill>
              </a:rPr>
              <a:t>on </a:t>
            </a:r>
            <a:r>
              <a:rPr lang="es-MX" sz="2000" dirty="0">
                <a:solidFill>
                  <a:srgbClr val="3366FF"/>
                </a:solidFill>
              </a:rPr>
              <a:t>el horario flexible a tus necesidades, ya que tú mismo eres el encargado de manejar tus horarios y el ritmo de estudio que </a:t>
            </a:r>
            <a:r>
              <a:rPr lang="es-MX" sz="2000" dirty="0" smtClean="0">
                <a:solidFill>
                  <a:srgbClr val="3366FF"/>
                </a:solidFill>
              </a:rPr>
              <a:t>llevaras</a:t>
            </a:r>
          </a:p>
          <a:p>
            <a:pPr>
              <a:buFont typeface="Wingdings" charset="2"/>
              <a:buChar char="u"/>
            </a:pPr>
            <a:r>
              <a:rPr lang="es-ES" sz="2000" dirty="0" smtClean="0">
                <a:solidFill>
                  <a:srgbClr val="3366FF"/>
                </a:solidFill>
              </a:rPr>
              <a:t>Puede estudiar gente con discapacidades</a:t>
            </a:r>
            <a:r>
              <a:rPr lang="es-ES_tradnl" sz="2000" dirty="0" smtClean="0">
                <a:solidFill>
                  <a:srgbClr val="3366FF"/>
                </a:solidFill>
              </a:rPr>
              <a:t> </a:t>
            </a:r>
          </a:p>
          <a:p>
            <a:pPr>
              <a:buFont typeface="Wingdings" charset="2"/>
              <a:buChar char="u"/>
            </a:pPr>
            <a:endParaRPr lang="es-ES_tradnl" sz="2000" dirty="0" smtClean="0"/>
          </a:p>
          <a:p>
            <a:pPr>
              <a:buFont typeface="Wingdings" charset="2"/>
              <a:buChar char="u"/>
            </a:pPr>
            <a:endParaRPr lang="es-ES" sz="2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70" y="4386683"/>
            <a:ext cx="3492500" cy="201411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250" y="4406900"/>
            <a:ext cx="3327400" cy="217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3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Adyacencia.thmx</Template>
  <TotalTime>224</TotalTime>
  <Words>235</Words>
  <Application>Microsoft Office PowerPoint</Application>
  <PresentationFormat>Presentación en pantalla (4:3)</PresentationFormat>
  <Paragraphs>19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Cambria</vt:lpstr>
      <vt:lpstr>Wingdings</vt:lpstr>
      <vt:lpstr>Adyacencia</vt:lpstr>
      <vt:lpstr>LICENCIATURA EN GERENCIA DE SERVICIOS DE SALUD </vt:lpstr>
      <vt:lpstr>EN QUE CONSISTE Y CUAL ES SU DURACION</vt:lpstr>
      <vt:lpstr>PERFIL DEL EGRESADO</vt:lpstr>
      <vt:lpstr>COMO IMPACTA LA CARRERA EN NUESTRO PAIS</vt:lpstr>
      <vt:lpstr>VENTAJAS DE ESTUDIAR GERENTE EN SERVICIOS DE SALUD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GERENCIA DE SERVICIOS DE SALUD </dc:title>
  <dc:creator>Anayansi Rosales Estrada</dc:creator>
  <cp:lastModifiedBy>ISEM</cp:lastModifiedBy>
  <cp:revision>18</cp:revision>
  <dcterms:created xsi:type="dcterms:W3CDTF">2019-04-27T00:27:07Z</dcterms:created>
  <dcterms:modified xsi:type="dcterms:W3CDTF">2019-04-29T16:52:29Z</dcterms:modified>
</cp:coreProperties>
</file>